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CDB1-9ECA-405E-FE5B-EEA3A77C9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97EEA-4FC7-1FC4-BE0A-7469962E8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8BAA-AA42-750A-3A77-29515B11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64FA-3D6B-2168-008C-A5B466FB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2723-70CF-BC4A-CC4B-55DC464A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6B22-94CF-EE55-EFD1-445D6DBA7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AE47F-D377-123D-F117-7DA918594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E648E-0F7B-F9F2-D511-7A1F2E921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65861-04A0-FA76-6063-5BB47872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95B31-FFA4-0120-FC06-6F027AE2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4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993AF-A5E9-1D74-0BEE-865E452C1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B97822-AF83-6C67-7517-B764232A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A18D4-B146-01DC-0CF1-D1153B92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744F4-095D-B980-B1A6-D5813581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52D8-1D4B-7E0E-A578-477D0E66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19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59058-27D9-EA0C-CBCA-E62712E6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0F202-9E5E-65F1-3737-DE2224FF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3DE32-6795-AC2B-BD88-D3215AEE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79BE7-6CC6-756B-14BB-2DAD8F30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7ADC4-6298-9C64-4219-290BD546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7C70-B631-A3CB-1B6A-F5E4817B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A2888-4BCF-5E7E-17D4-D7492D14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DBEB5-E554-ED3D-086C-68788AA4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192C-27B9-2174-F062-264D8FF3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CB9CC-6963-0AFC-C5B3-3737FCA9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549F-FCD2-71B3-78AF-3486AA370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0222-B7BF-B2EC-5DB0-F14884ECB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04938-B10F-98A2-12E9-499154C73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2F011-EE02-3678-1A66-C69023CCC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7B33A-69E2-A6BB-7EBF-10D39976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4976C-0B81-888C-B221-FBC50FEA3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14BB-56B9-BFE6-9F5C-E428698B6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9B7DA-F064-5880-D647-657033C11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A44C1-B8EE-D0C7-27A7-0DF5BCB0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26D36-CA1B-2656-FF8D-CAA8B944A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391C8-A075-12B6-88A2-993BAAE80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A31CB-27F1-A31D-C196-04093ED7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DC8B-154F-778B-E6DB-2D35C08D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197BA-426F-2C83-634A-5C060923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5AC91-D145-59D5-1C4F-D29842745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5B303-F8EB-6E08-1DC9-F7CFD55E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4770B-C2FB-FA53-F1A1-D0B9452A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F5DE-2B40-FC8E-DD09-D3015572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5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08B74-905F-A7B2-94C6-66BCADCB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DEAD28-FFE5-BFC4-1113-908C3499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D166-A058-E7C0-2281-A10E5D88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2B6D-6715-5198-3024-97D05056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58823-30E2-3693-6E25-160987A2E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3E8BF-C651-8C6B-56E8-BA100ABE0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FAE6F-9A61-BBF9-A941-25CC5BD9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93E77-7E60-32F7-4A50-68BBABCF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BD6A2-FBF7-608C-EAAC-73BB5004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4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4063-3523-1749-35EC-2C7E327EE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307B41-3733-686E-41B8-D093CBFE6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41D10-16CD-9D2F-5882-95F901975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FF77D-3F47-6B32-B508-17AE4A9D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FE341-816E-F9FD-2C39-481D0CB4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268FD-D7D8-35A8-028E-068D2B74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0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AEE1DF-7B57-037B-7C69-2A925D6AE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A9466-9051-5240-6841-C02EE46B3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66469-3D30-2FBB-067A-9A740B747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F5E6-3C3C-456C-A53D-24F5660B4868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16730-B5CC-F1DB-E689-DD7984A45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AE34D-0A4F-2305-EDEA-4C421F038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286DF-4B07-45E3-9978-CB608626B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4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E236lx8Rxe3Rk1MN-Fz1MyyRX-9S3YQj/view?usp=drive_link" TargetMode="External"/><Relationship Id="rId3" Type="http://schemas.openxmlformats.org/officeDocument/2006/relationships/hyperlink" Target="https://drive.google.com/file/d/1G_r3FHIbKvW_MIrk1pjXnWaGsI7cuwu9/view?usp=drive_link" TargetMode="External"/><Relationship Id="rId7" Type="http://schemas.openxmlformats.org/officeDocument/2006/relationships/hyperlink" Target="https://drive.google.com/file/d/15fp6MCw9pUoM4jJ6p09Xdi6DMpdGX6Ky/view?usp=drive_lin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zDsPqdytCvrsidFRuwlRwIOcDfiSvVhz/view?usp=drive_link" TargetMode="External"/><Relationship Id="rId5" Type="http://schemas.openxmlformats.org/officeDocument/2006/relationships/hyperlink" Target="https://drive.google.com/file/d/1py8g-mL1CZNGLnQhjhyVZzBF_Oci3IG3/view?usp=drive_link" TargetMode="External"/><Relationship Id="rId4" Type="http://schemas.openxmlformats.org/officeDocument/2006/relationships/hyperlink" Target="https://drive.google.com/file/d/1hfySZSaXL6i4bUkUEeti6EmXvrap2TSS/view?usp=drive_li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02" y="2757861"/>
            <a:ext cx="8103046" cy="3935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A355AA-4B51-E8F5-9286-9885D033DAE3}"/>
              </a:ext>
            </a:extLst>
          </p:cNvPr>
          <p:cNvSpPr txBox="1"/>
          <p:nvPr/>
        </p:nvSpPr>
        <p:spPr>
          <a:xfrm>
            <a:off x="1631751" y="0"/>
            <a:ext cx="9089348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</a:t>
            </a:r>
            <a:r>
              <a:rPr lang="en-US" sz="1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elcome</a:t>
            </a:r>
          </a:p>
          <a:p>
            <a:pPr algn="ctr"/>
            <a:r>
              <a:rPr lang="en-US" sz="66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to</a:t>
            </a:r>
            <a:endParaRPr 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7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troWithMusic">
            <a:hlinkClick r:id="" action="ppaction://media"/>
            <a:extLst>
              <a:ext uri="{FF2B5EF4-FFF2-40B4-BE49-F238E27FC236}">
                <a16:creationId xmlns:a16="http://schemas.microsoft.com/office/drawing/2014/main" id="{10792187-B93F-50A5-B874-DA0974162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9655" y="-5249"/>
            <a:ext cx="9150996" cy="686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F42F52-FD8F-5F51-0C80-86A715F4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09" y="1800887"/>
            <a:ext cx="4222719" cy="4252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EC57F-C472-A530-079B-0FBDD5AA6ED6}"/>
              </a:ext>
            </a:extLst>
          </p:cNvPr>
          <p:cNvSpPr txBox="1"/>
          <p:nvPr/>
        </p:nvSpPr>
        <p:spPr>
          <a:xfrm>
            <a:off x="5560877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D6E3F4D-DDF2-6AAC-7185-81508A83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010" y="1761131"/>
            <a:ext cx="3952374" cy="4451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95E257-5B69-0410-78B3-6E6FDD7FB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6876">
            <a:off x="7520796" y="4292446"/>
            <a:ext cx="346831" cy="3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6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9F3C2-FD0E-129C-D8A4-106931E3F938}"/>
              </a:ext>
            </a:extLst>
          </p:cNvPr>
          <p:cNvSpPr txBox="1"/>
          <p:nvPr/>
        </p:nvSpPr>
        <p:spPr>
          <a:xfrm>
            <a:off x="2983916" y="467389"/>
            <a:ext cx="622416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Swim Lanes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D2695-4606-D3EA-2941-640A2D988980}"/>
              </a:ext>
            </a:extLst>
          </p:cNvPr>
          <p:cNvSpPr txBox="1"/>
          <p:nvPr/>
        </p:nvSpPr>
        <p:spPr>
          <a:xfrm>
            <a:off x="5822226" y="1489564"/>
            <a:ext cx="4428328" cy="452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Tech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Commerce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Law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NEET/IIT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VIII to XII Science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rgbClr val="C00000"/>
                </a:solidFill>
                <a:latin typeface="Oxygen" panose="02000503000000000000" pitchFamily="2" charset="0"/>
              </a:rPr>
              <a:t>Humanities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Professional Courses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Junior Section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Competitive</a:t>
            </a:r>
          </a:p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63" b="1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Co Curricular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0CB6EB-7E39-3B0C-A6CC-85DDBAF9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30" y="2372285"/>
            <a:ext cx="2580851" cy="2581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06F212-A9BD-6FD2-06B4-8CC9F5343E6F}"/>
              </a:ext>
            </a:extLst>
          </p:cNvPr>
          <p:cNvSpPr/>
          <p:nvPr/>
        </p:nvSpPr>
        <p:spPr>
          <a:xfrm>
            <a:off x="1024731" y="2372285"/>
            <a:ext cx="2580851" cy="2581139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8000">
                <a:srgbClr val="FFFFFF">
                  <a:alpha val="0"/>
                </a:srgbClr>
              </a:gs>
              <a:gs pos="68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6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Support for Our Faculty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89B346-589C-6FF5-B83B-53CED226F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42" y="2350138"/>
            <a:ext cx="2437805" cy="24378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923F00-961E-2FA1-B33B-B23040730CBA}"/>
              </a:ext>
            </a:extLst>
          </p:cNvPr>
          <p:cNvSpPr/>
          <p:nvPr/>
        </p:nvSpPr>
        <p:spPr>
          <a:xfrm>
            <a:off x="776922" y="2348960"/>
            <a:ext cx="2447725" cy="2438982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59000">
                <a:srgbClr val="FFFFFF">
                  <a:alpha val="0"/>
                </a:srgbClr>
              </a:gs>
              <a:gs pos="71000">
                <a:schemeClr val="bg1"/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1AE11F-AAE0-20C0-8E0D-297978F26AAD}"/>
              </a:ext>
            </a:extLst>
          </p:cNvPr>
          <p:cNvSpPr txBox="1"/>
          <p:nvPr/>
        </p:nvSpPr>
        <p:spPr>
          <a:xfrm>
            <a:off x="4959555" y="1753114"/>
            <a:ext cx="6083484" cy="243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Best talents in the field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Rewarding career growth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Teamwork &amp; synergy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Gratifying environment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Effective marketing support</a:t>
            </a:r>
          </a:p>
          <a:p>
            <a:pPr marL="278606" indent="-278606">
              <a:lnSpc>
                <a:spcPct val="200000"/>
              </a:lnSpc>
              <a:buFont typeface="+mj-lt"/>
              <a:buAutoNum type="arabicPeriod"/>
            </a:pPr>
            <a:r>
              <a:rPr lang="en-AU" sz="1300" b="1" dirty="0">
                <a:solidFill>
                  <a:srgbClr val="C00000"/>
                </a:solidFill>
                <a:latin typeface="Oxygen" panose="02000503000000000000" pitchFamily="2" charset="0"/>
              </a:rPr>
              <a:t>Feature rich app support</a:t>
            </a:r>
            <a:endParaRPr lang="en-US" sz="13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00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Empathy and Innovation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26" name="Picture 2" descr="Biography of Thomas Edison, American Inventor">
            <a:extLst>
              <a:ext uri="{FF2B5EF4-FFF2-40B4-BE49-F238E27FC236}">
                <a16:creationId xmlns:a16="http://schemas.microsoft.com/office/drawing/2014/main" id="{BD0629A4-BEBE-B020-EFD1-C156E946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054" y="2323311"/>
            <a:ext cx="4310918" cy="31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5C070-B5F1-2F1F-6E6A-61EF5113772B}"/>
              </a:ext>
            </a:extLst>
          </p:cNvPr>
          <p:cNvSpPr txBox="1"/>
          <p:nvPr/>
        </p:nvSpPr>
        <p:spPr>
          <a:xfrm>
            <a:off x="5560877" y="3569021"/>
            <a:ext cx="115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9FA16-CF15-947E-35A3-6E6180035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03" y="2323311"/>
            <a:ext cx="4526280" cy="3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build The Matrix | TechCrunch">
            <a:extLst>
              <a:ext uri="{FF2B5EF4-FFF2-40B4-BE49-F238E27FC236}">
                <a16:creationId xmlns:a16="http://schemas.microsoft.com/office/drawing/2014/main" id="{8819E50A-30C6-FC1A-1EE6-F7F5B6569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79" y="1327477"/>
            <a:ext cx="4454443" cy="505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A46A5C-54BA-87E9-2B4A-F4CDF6CDD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65" y="1324366"/>
            <a:ext cx="4439270" cy="506800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is Future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9" name="Freeform 20">
            <a:extLst>
              <a:ext uri="{FF2B5EF4-FFF2-40B4-BE49-F238E27FC236}">
                <a16:creationId xmlns:a16="http://schemas.microsoft.com/office/drawing/2014/main" id="{017226C8-932A-456C-1AEA-7FA700EFE694}"/>
              </a:ext>
            </a:extLst>
          </p:cNvPr>
          <p:cNvSpPr/>
          <p:nvPr/>
        </p:nvSpPr>
        <p:spPr>
          <a:xfrm>
            <a:off x="5338446" y="1631710"/>
            <a:ext cx="1801825" cy="3862639"/>
          </a:xfrm>
          <a:custGeom>
            <a:avLst/>
            <a:gdLst>
              <a:gd name="connsiteX0" fmla="*/ 228116 w 1988458"/>
              <a:gd name="connsiteY0" fmla="*/ 0 h 4238172"/>
              <a:gd name="connsiteX1" fmla="*/ 474096 w 1988458"/>
              <a:gd name="connsiteY1" fmla="*/ 0 h 4238172"/>
              <a:gd name="connsiteX2" fmla="*/ 474096 w 1988458"/>
              <a:gd name="connsiteY2" fmla="*/ 53320 h 4238172"/>
              <a:gd name="connsiteX3" fmla="*/ 547097 w 1988458"/>
              <a:gd name="connsiteY3" fmla="*/ 126321 h 4238172"/>
              <a:gd name="connsiteX4" fmla="*/ 1441361 w 1988458"/>
              <a:gd name="connsiteY4" fmla="*/ 126321 h 4238172"/>
              <a:gd name="connsiteX5" fmla="*/ 1514362 w 1988458"/>
              <a:gd name="connsiteY5" fmla="*/ 53320 h 4238172"/>
              <a:gd name="connsiteX6" fmla="*/ 1514362 w 1988458"/>
              <a:gd name="connsiteY6" fmla="*/ 0 h 4238172"/>
              <a:gd name="connsiteX7" fmla="*/ 1760342 w 1988458"/>
              <a:gd name="connsiteY7" fmla="*/ 0 h 4238172"/>
              <a:gd name="connsiteX8" fmla="*/ 1988458 w 1988458"/>
              <a:gd name="connsiteY8" fmla="*/ 228116 h 4238172"/>
              <a:gd name="connsiteX9" fmla="*/ 1988458 w 1988458"/>
              <a:gd name="connsiteY9" fmla="*/ 4010056 h 4238172"/>
              <a:gd name="connsiteX10" fmla="*/ 1760342 w 1988458"/>
              <a:gd name="connsiteY10" fmla="*/ 4238172 h 4238172"/>
              <a:gd name="connsiteX11" fmla="*/ 228116 w 1988458"/>
              <a:gd name="connsiteY11" fmla="*/ 4238172 h 4238172"/>
              <a:gd name="connsiteX12" fmla="*/ 0 w 1988458"/>
              <a:gd name="connsiteY12" fmla="*/ 4010056 h 4238172"/>
              <a:gd name="connsiteX13" fmla="*/ 0 w 1988458"/>
              <a:gd name="connsiteY13" fmla="*/ 228116 h 4238172"/>
              <a:gd name="connsiteX14" fmla="*/ 228116 w 1988458"/>
              <a:gd name="connsiteY14" fmla="*/ 0 h 423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8458" h="4238172">
                <a:moveTo>
                  <a:pt x="228116" y="0"/>
                </a:moveTo>
                <a:lnTo>
                  <a:pt x="474096" y="0"/>
                </a:lnTo>
                <a:lnTo>
                  <a:pt x="474096" y="53320"/>
                </a:lnTo>
                <a:cubicBezTo>
                  <a:pt x="474096" y="93637"/>
                  <a:pt x="506780" y="126321"/>
                  <a:pt x="547097" y="126321"/>
                </a:cubicBezTo>
                <a:lnTo>
                  <a:pt x="1441361" y="126321"/>
                </a:lnTo>
                <a:cubicBezTo>
                  <a:pt x="1481678" y="126321"/>
                  <a:pt x="1514362" y="93637"/>
                  <a:pt x="1514362" y="53320"/>
                </a:cubicBezTo>
                <a:lnTo>
                  <a:pt x="1514362" y="0"/>
                </a:lnTo>
                <a:lnTo>
                  <a:pt x="1760342" y="0"/>
                </a:lnTo>
                <a:cubicBezTo>
                  <a:pt x="1886327" y="0"/>
                  <a:pt x="1988458" y="102131"/>
                  <a:pt x="1988458" y="228116"/>
                </a:cubicBezTo>
                <a:lnTo>
                  <a:pt x="1988458" y="4010056"/>
                </a:lnTo>
                <a:cubicBezTo>
                  <a:pt x="1988458" y="4136041"/>
                  <a:pt x="1886327" y="4238172"/>
                  <a:pt x="1760342" y="4238172"/>
                </a:cubicBezTo>
                <a:lnTo>
                  <a:pt x="228116" y="4238172"/>
                </a:lnTo>
                <a:cubicBezTo>
                  <a:pt x="102131" y="4238172"/>
                  <a:pt x="0" y="4136041"/>
                  <a:pt x="0" y="4010056"/>
                </a:cubicBezTo>
                <a:lnTo>
                  <a:pt x="0" y="228116"/>
                </a:lnTo>
                <a:cubicBezTo>
                  <a:pt x="0" y="102131"/>
                  <a:pt x="102131" y="0"/>
                  <a:pt x="228116" y="0"/>
                </a:cubicBezTo>
                <a:close/>
              </a:path>
            </a:pathLst>
          </a:custGeom>
          <a:gradFill>
            <a:gsLst>
              <a:gs pos="100000">
                <a:srgbClr val="FF8C52"/>
              </a:gs>
              <a:gs pos="3000">
                <a:schemeClr val="accent2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E2769F-B965-450B-C8CD-7891925DB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17" y="2777917"/>
            <a:ext cx="1593681" cy="15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52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Rules of the Game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EC7732-D344-11D7-E741-2CA0898A542E}"/>
              </a:ext>
            </a:extLst>
          </p:cNvPr>
          <p:cNvSpPr txBox="1"/>
          <p:nvPr/>
        </p:nvSpPr>
        <p:spPr>
          <a:xfrm>
            <a:off x="802506" y="2106152"/>
            <a:ext cx="11389494" cy="3633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Service Quality:</a:t>
            </a:r>
            <a:endParaRPr lang="en-US" sz="24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https://drive.google.com/file/d/1G_r3FHIbKvW_MIrk1pjXnWaGsI7cuwu9/view?usp=drive_link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Duty of Care: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https://drive.google.com/file/d/1hfySZSaXL6i4bUkUEeti6EmXvrap2TSS/view?usp=drive_link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General Norms: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https://drive.google.com/file/d/1py8g-mL1CZNGLnQhjhyVZzBF_Oci3IG3/view?usp=drive_link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Contract Renewal &amp; Termination: </a:t>
            </a:r>
            <a:r>
              <a:rPr lang="en-US" dirty="0"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https://drive.google.com/file/d/1zDsPqdytCvrsidFRuwlRwIOcDfiSvVhz/view?usp=drive_link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Holidays and Leaves: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https://drive.google.com/file/d/15fp6MCw9pUoM4jJ6p09Xdi6DMpdGX6Ky/view?usp=drive_link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C00000"/>
                </a:solidFill>
                <a:latin typeface="Oxygen" panose="02000503000000000000" pitchFamily="2" charset="0"/>
                <a:cs typeface="Times New Roman" panose="02020603050405020304" pitchFamily="18" charset="0"/>
              </a:rPr>
              <a:t>Privacy &amp; Security:</a:t>
            </a:r>
          </a:p>
          <a:p>
            <a:pPr marL="9144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solidFill>
                  <a:srgbClr val="0563C1"/>
                </a:solidFill>
                <a:effectLst/>
                <a:latin typeface="Oxygen" panose="02000503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https://drive.google.com/file/d/1E236lx8Rxe3Rk1MN-Fz1MyyRX-9S3YQj/view?usp=drive_link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A0D0A4-C73F-0D62-87FF-06161A338FBD}"/>
              </a:ext>
            </a:extLst>
          </p:cNvPr>
          <p:cNvGrpSpPr/>
          <p:nvPr/>
        </p:nvGrpSpPr>
        <p:grpSpPr>
          <a:xfrm>
            <a:off x="687804" y="156881"/>
            <a:ext cx="2471777" cy="1145371"/>
            <a:chOff x="4600575" y="2600315"/>
            <a:chExt cx="2990850" cy="13858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5D727E-CC81-B601-68F6-4BF282BD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00575" y="2871787"/>
              <a:ext cx="2990850" cy="1114425"/>
            </a:xfrm>
            <a:prstGeom prst="rect">
              <a:avLst/>
            </a:prstGeom>
          </p:spPr>
        </p:pic>
        <p:sp>
          <p:nvSpPr>
            <p:cNvPr id="5" name="Freeform 22">
              <a:extLst>
                <a:ext uri="{FF2B5EF4-FFF2-40B4-BE49-F238E27FC236}">
                  <a16:creationId xmlns:a16="http://schemas.microsoft.com/office/drawing/2014/main" id="{EB7CE351-C172-781D-7730-07B856BEF239}"/>
                </a:ext>
              </a:extLst>
            </p:cNvPr>
            <p:cNvSpPr/>
            <p:nvPr/>
          </p:nvSpPr>
          <p:spPr>
            <a:xfrm>
              <a:off x="4739363" y="2600315"/>
              <a:ext cx="971569" cy="971569"/>
            </a:xfrm>
            <a:custGeom>
              <a:avLst/>
              <a:gdLst>
                <a:gd name="connsiteX0" fmla="*/ 1080000 w 2160000"/>
                <a:gd name="connsiteY0" fmla="*/ 0 h 2160000"/>
                <a:gd name="connsiteX1" fmla="*/ 2154424 w 2160000"/>
                <a:gd name="connsiteY1" fmla="*/ 969576 h 2160000"/>
                <a:gd name="connsiteX2" fmla="*/ 2157027 w 2160000"/>
                <a:gd name="connsiteY2" fmla="*/ 1021127 h 2160000"/>
                <a:gd name="connsiteX3" fmla="*/ 2159999 w 2160000"/>
                <a:gd name="connsiteY3" fmla="*/ 1021127 h 2160000"/>
                <a:gd name="connsiteX4" fmla="*/ 2159999 w 2160000"/>
                <a:gd name="connsiteY4" fmla="*/ 1079980 h 2160000"/>
                <a:gd name="connsiteX5" fmla="*/ 2160000 w 2160000"/>
                <a:gd name="connsiteY5" fmla="*/ 1080000 h 2160000"/>
                <a:gd name="connsiteX6" fmla="*/ 2159999 w 2160000"/>
                <a:gd name="connsiteY6" fmla="*/ 1080021 h 2160000"/>
                <a:gd name="connsiteX7" fmla="*/ 2159999 w 2160000"/>
                <a:gd name="connsiteY7" fmla="*/ 1716639 h 2160000"/>
                <a:gd name="connsiteX8" fmla="*/ 2157838 w 2160000"/>
                <a:gd name="connsiteY8" fmla="*/ 1716639 h 2160000"/>
                <a:gd name="connsiteX9" fmla="*/ 2160000 w 2160000"/>
                <a:gd name="connsiteY9" fmla="*/ 1738544 h 2160000"/>
                <a:gd name="connsiteX10" fmla="*/ 1891921 w 2160000"/>
                <a:gd name="connsiteY10" fmla="*/ 2012333 h 2160000"/>
                <a:gd name="connsiteX11" fmla="*/ 1623842 w 2160000"/>
                <a:gd name="connsiteY11" fmla="*/ 1738544 h 2160000"/>
                <a:gd name="connsiteX12" fmla="*/ 1626005 w 2160000"/>
                <a:gd name="connsiteY12" fmla="*/ 1716639 h 2160000"/>
                <a:gd name="connsiteX13" fmla="*/ 1620298 w 2160000"/>
                <a:gd name="connsiteY13" fmla="*/ 1716639 h 2160000"/>
                <a:gd name="connsiteX14" fmla="*/ 1620298 w 2160000"/>
                <a:gd name="connsiteY14" fmla="*/ 1090950 h 2160000"/>
                <a:gd name="connsiteX15" fmla="*/ 1618898 w 2160000"/>
                <a:gd name="connsiteY15" fmla="*/ 1090937 h 2160000"/>
                <a:gd name="connsiteX16" fmla="*/ 1620000 w 2160000"/>
                <a:gd name="connsiteY16" fmla="*/ 1080000 h 2160000"/>
                <a:gd name="connsiteX17" fmla="*/ 1080000 w 2160000"/>
                <a:gd name="connsiteY17" fmla="*/ 540000 h 2160000"/>
                <a:gd name="connsiteX18" fmla="*/ 540000 w 2160000"/>
                <a:gd name="connsiteY18" fmla="*/ 1080000 h 2160000"/>
                <a:gd name="connsiteX19" fmla="*/ 1080000 w 2160000"/>
                <a:gd name="connsiteY19" fmla="*/ 1620000 h 2160000"/>
                <a:gd name="connsiteX20" fmla="*/ 1172144 w 2160000"/>
                <a:gd name="connsiteY20" fmla="*/ 1610711 h 2160000"/>
                <a:gd name="connsiteX21" fmla="*/ 1192722 w 2160000"/>
                <a:gd name="connsiteY21" fmla="*/ 1599542 h 2160000"/>
                <a:gd name="connsiteX22" fmla="*/ 1205334 w 2160000"/>
                <a:gd name="connsiteY22" fmla="*/ 1595627 h 2160000"/>
                <a:gd name="connsiteX23" fmla="*/ 1218649 w 2160000"/>
                <a:gd name="connsiteY23" fmla="*/ 1594482 h 2160000"/>
                <a:gd name="connsiteX24" fmla="*/ 1273176 w 2160000"/>
                <a:gd name="connsiteY24" fmla="*/ 1581875 h 2160000"/>
                <a:gd name="connsiteX25" fmla="*/ 1277433 w 2160000"/>
                <a:gd name="connsiteY25" fmla="*/ 1580379 h 2160000"/>
                <a:gd name="connsiteX26" fmla="*/ 1297818 w 2160000"/>
                <a:gd name="connsiteY26" fmla="*/ 1578324 h 2160000"/>
                <a:gd name="connsiteX27" fmla="*/ 1567818 w 2160000"/>
                <a:gd name="connsiteY27" fmla="*/ 1848324 h 2160000"/>
                <a:gd name="connsiteX28" fmla="*/ 1469563 w 2160000"/>
                <a:gd name="connsiteY28" fmla="*/ 2056669 h 2160000"/>
                <a:gd name="connsiteX29" fmla="*/ 1412948 w 2160000"/>
                <a:gd name="connsiteY29" fmla="*/ 2091019 h 2160000"/>
                <a:gd name="connsiteX30" fmla="*/ 1398272 w 2160000"/>
                <a:gd name="connsiteY30" fmla="*/ 2101498 h 2160000"/>
                <a:gd name="connsiteX31" fmla="*/ 1374464 w 2160000"/>
                <a:gd name="connsiteY31" fmla="*/ 2110955 h 2160000"/>
                <a:gd name="connsiteX32" fmla="*/ 1376211 w 2160000"/>
                <a:gd name="connsiteY32" fmla="*/ 2117860 h 2160000"/>
                <a:gd name="connsiteX33" fmla="*/ 1321962 w 2160000"/>
                <a:gd name="connsiteY33" fmla="*/ 2131809 h 2160000"/>
                <a:gd name="connsiteX34" fmla="*/ 1306247 w 2160000"/>
                <a:gd name="connsiteY34" fmla="*/ 2138051 h 2160000"/>
                <a:gd name="connsiteX35" fmla="*/ 1267530 w 2160000"/>
                <a:gd name="connsiteY35" fmla="*/ 2142656 h 2160000"/>
                <a:gd name="connsiteX36" fmla="*/ 1190424 w 2160000"/>
                <a:gd name="connsiteY36" fmla="*/ 2154424 h 2160000"/>
                <a:gd name="connsiteX37" fmla="*/ 1080000 w 2160000"/>
                <a:gd name="connsiteY37" fmla="*/ 2160000 h 2160000"/>
                <a:gd name="connsiteX38" fmla="*/ 0 w 2160000"/>
                <a:gd name="connsiteY38" fmla="*/ 1080000 h 2160000"/>
                <a:gd name="connsiteX39" fmla="*/ 1080000 w 2160000"/>
                <a:gd name="connsiteY39" fmla="*/ 0 h 21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160000" h="2160000">
                  <a:moveTo>
                    <a:pt x="1080000" y="0"/>
                  </a:moveTo>
                  <a:cubicBezTo>
                    <a:pt x="1639189" y="0"/>
                    <a:pt x="2099117" y="424979"/>
                    <a:pt x="2154424" y="969576"/>
                  </a:cubicBezTo>
                  <a:lnTo>
                    <a:pt x="2157027" y="1021127"/>
                  </a:lnTo>
                  <a:lnTo>
                    <a:pt x="2159999" y="1021127"/>
                  </a:lnTo>
                  <a:lnTo>
                    <a:pt x="2159999" y="1079980"/>
                  </a:lnTo>
                  <a:lnTo>
                    <a:pt x="2160000" y="1080000"/>
                  </a:lnTo>
                  <a:lnTo>
                    <a:pt x="2159999" y="1080021"/>
                  </a:lnTo>
                  <a:lnTo>
                    <a:pt x="2159999" y="1716639"/>
                  </a:lnTo>
                  <a:lnTo>
                    <a:pt x="2157838" y="1716639"/>
                  </a:lnTo>
                  <a:lnTo>
                    <a:pt x="2160000" y="1738544"/>
                  </a:lnTo>
                  <a:cubicBezTo>
                    <a:pt x="2160000" y="1889753"/>
                    <a:pt x="2039977" y="2012333"/>
                    <a:pt x="1891921" y="2012333"/>
                  </a:cubicBezTo>
                  <a:cubicBezTo>
                    <a:pt x="1743865" y="2012333"/>
                    <a:pt x="1623842" y="1889753"/>
                    <a:pt x="1623842" y="1738544"/>
                  </a:cubicBezTo>
                  <a:lnTo>
                    <a:pt x="1626005" y="1716639"/>
                  </a:lnTo>
                  <a:lnTo>
                    <a:pt x="1620298" y="1716639"/>
                  </a:lnTo>
                  <a:lnTo>
                    <a:pt x="1620298" y="1090950"/>
                  </a:lnTo>
                  <a:lnTo>
                    <a:pt x="1618898" y="1090937"/>
                  </a:lnTo>
                  <a:lnTo>
                    <a:pt x="1620000" y="1080000"/>
                  </a:lnTo>
                  <a:cubicBezTo>
                    <a:pt x="1620000" y="781766"/>
                    <a:pt x="1378234" y="540000"/>
                    <a:pt x="1080000" y="540000"/>
                  </a:cubicBezTo>
                  <a:cubicBezTo>
                    <a:pt x="781766" y="540000"/>
                    <a:pt x="540000" y="781766"/>
                    <a:pt x="540000" y="1080000"/>
                  </a:cubicBezTo>
                  <a:cubicBezTo>
                    <a:pt x="540000" y="1378234"/>
                    <a:pt x="781766" y="1620000"/>
                    <a:pt x="1080000" y="1620000"/>
                  </a:cubicBezTo>
                  <a:lnTo>
                    <a:pt x="1172144" y="1610711"/>
                  </a:lnTo>
                  <a:lnTo>
                    <a:pt x="1192722" y="1599542"/>
                  </a:lnTo>
                  <a:lnTo>
                    <a:pt x="1205334" y="1595627"/>
                  </a:lnTo>
                  <a:lnTo>
                    <a:pt x="1218649" y="1594482"/>
                  </a:lnTo>
                  <a:cubicBezTo>
                    <a:pt x="1237851" y="1591023"/>
                    <a:pt x="1256099" y="1586790"/>
                    <a:pt x="1273176" y="1581875"/>
                  </a:cubicBezTo>
                  <a:lnTo>
                    <a:pt x="1277433" y="1580379"/>
                  </a:lnTo>
                  <a:lnTo>
                    <a:pt x="1297818" y="1578324"/>
                  </a:lnTo>
                  <a:cubicBezTo>
                    <a:pt x="1446935" y="1578324"/>
                    <a:pt x="1567818" y="1699207"/>
                    <a:pt x="1567818" y="1848324"/>
                  </a:cubicBezTo>
                  <a:cubicBezTo>
                    <a:pt x="1567818" y="1932202"/>
                    <a:pt x="1529570" y="2007147"/>
                    <a:pt x="1469563" y="2056669"/>
                  </a:cubicBezTo>
                  <a:lnTo>
                    <a:pt x="1412948" y="2091019"/>
                  </a:lnTo>
                  <a:lnTo>
                    <a:pt x="1398272" y="2101498"/>
                  </a:lnTo>
                  <a:lnTo>
                    <a:pt x="1374464" y="2110955"/>
                  </a:lnTo>
                  <a:lnTo>
                    <a:pt x="1376211" y="2117860"/>
                  </a:lnTo>
                  <a:lnTo>
                    <a:pt x="1321962" y="2131809"/>
                  </a:lnTo>
                  <a:lnTo>
                    <a:pt x="1306247" y="2138051"/>
                  </a:lnTo>
                  <a:lnTo>
                    <a:pt x="1267530" y="2142656"/>
                  </a:lnTo>
                  <a:lnTo>
                    <a:pt x="1190424" y="2154424"/>
                  </a:lnTo>
                  <a:cubicBezTo>
                    <a:pt x="1154118" y="2158111"/>
                    <a:pt x="1117280" y="2160000"/>
                    <a:pt x="1080000" y="2160000"/>
                  </a:cubicBezTo>
                  <a:cubicBezTo>
                    <a:pt x="483532" y="2160000"/>
                    <a:pt x="0" y="1676468"/>
                    <a:pt x="0" y="1080000"/>
                  </a:cubicBezTo>
                  <a:cubicBezTo>
                    <a:pt x="0" y="483532"/>
                    <a:pt x="483532" y="0"/>
                    <a:pt x="1080000" y="0"/>
                  </a:cubicBezTo>
                  <a:close/>
                </a:path>
              </a:pathLst>
            </a:custGeom>
            <a:solidFill>
              <a:srgbClr val="FF8C52"/>
            </a:solidFill>
            <a:ln>
              <a:solidFill>
                <a:srgbClr val="FF8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latin typeface="Oxygen" panose="02000503000000000000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21B54DC-2A75-E190-EDEB-1EE4052703EF}"/>
              </a:ext>
            </a:extLst>
          </p:cNvPr>
          <p:cNvSpPr/>
          <p:nvPr/>
        </p:nvSpPr>
        <p:spPr>
          <a:xfrm>
            <a:off x="0" y="6543676"/>
            <a:ext cx="12192000" cy="314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© </a:t>
            </a:r>
            <a:r>
              <a:rPr lang="pt-BR" sz="700" dirty="0">
                <a:solidFill>
                  <a:schemeClr val="bg1">
                    <a:lumMod val="50000"/>
                  </a:schemeClr>
                </a:solidFill>
                <a:latin typeface="Oxygen" panose="02000503000000000000" pitchFamily="2" charset="0"/>
              </a:rPr>
              <a:t>PROTECTED ANODIAM 2023     ||     PRIVATE &amp; CONFIDENTIAL</a:t>
            </a:r>
            <a:endParaRPr lang="en-AU" sz="700" dirty="0">
              <a:solidFill>
                <a:schemeClr val="bg1">
                  <a:lumMod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C5E31F-5667-5191-272F-21FD3475BD38}"/>
              </a:ext>
            </a:extLst>
          </p:cNvPr>
          <p:cNvSpPr txBox="1"/>
          <p:nvPr/>
        </p:nvSpPr>
        <p:spPr>
          <a:xfrm>
            <a:off x="4002104" y="448217"/>
            <a:ext cx="5659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8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Branding</a:t>
            </a:r>
            <a:endParaRPr lang="en-AU" sz="2600" b="1" dirty="0">
              <a:solidFill>
                <a:srgbClr val="FF8C5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4B115-499C-FDFD-8431-D12EE45E2ADE}"/>
              </a:ext>
            </a:extLst>
          </p:cNvPr>
          <p:cNvSpPr txBox="1"/>
          <p:nvPr/>
        </p:nvSpPr>
        <p:spPr>
          <a:xfrm>
            <a:off x="4794201" y="5828141"/>
            <a:ext cx="260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Welcome!</a:t>
            </a:r>
          </a:p>
        </p:txBody>
      </p:sp>
      <p:pic>
        <p:nvPicPr>
          <p:cNvPr id="7" name="ReelBrandAmbassador">
            <a:hlinkClick r:id="" action="ppaction://media"/>
            <a:extLst>
              <a:ext uri="{FF2B5EF4-FFF2-40B4-BE49-F238E27FC236}">
                <a16:creationId xmlns:a16="http://schemas.microsoft.com/office/drawing/2014/main" id="{E7654039-2781-AF1D-26D5-094425F09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6679" y="1272380"/>
            <a:ext cx="8312727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273</Words>
  <Application>Microsoft Office PowerPoint</Application>
  <PresentationFormat>Widescreen</PresentationFormat>
  <Paragraphs>45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</cp:revision>
  <dcterms:created xsi:type="dcterms:W3CDTF">2023-08-24T08:43:31Z</dcterms:created>
  <dcterms:modified xsi:type="dcterms:W3CDTF">2023-08-29T07:45:58Z</dcterms:modified>
</cp:coreProperties>
</file>